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1" r:id="rId4"/>
    <p:sldId id="258" r:id="rId5"/>
    <p:sldId id="259" r:id="rId6"/>
    <p:sldId id="260" r:id="rId7"/>
    <p:sldId id="272" r:id="rId8"/>
    <p:sldId id="264" r:id="rId9"/>
    <p:sldId id="263" r:id="rId10"/>
    <p:sldId id="265" r:id="rId11"/>
    <p:sldId id="270" r:id="rId12"/>
    <p:sldId id="269" r:id="rId13"/>
    <p:sldId id="267" r:id="rId14"/>
    <p:sldId id="262" r:id="rId15"/>
    <p:sldId id="271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74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3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0BCA-BD33-46B1-B78E-53A55C591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17582-3DDC-4F97-ABFE-5E571C2F8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6CF4C-D770-47AC-A010-5C6E1D98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C1665-2BDC-46EE-9883-D4CEF7EB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8A591-A342-42CE-83E2-8D07EC56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8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AF03-B432-4B33-A8DC-90E913C3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F5F52-0BA8-4C98-973F-C848A45D9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2C50-113F-45D8-94FC-2E5D68EE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AD9D-1F8C-480A-87CE-650E1F42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C9619-B3FA-40D2-BABD-2D2666A2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9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AC97D1-BBB3-47B3-B764-6CD3865F2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118A6-5BFB-4F66-8EE9-878269DF4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D4F7C-CD32-42B9-A913-809DA2E1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7ED19-CE3D-4A93-A2B7-B9FD789C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1739-610A-4AB3-8BB6-E8161F28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8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239D-8F6E-402A-A329-4DBC0ED1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89545-C284-4EAC-B4A9-EAD0E6768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D36C5-66DB-415A-B9C1-BB6F48F2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1F2AB-D183-4AB8-92CE-D568CBF4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4F72-C472-45FF-8E3E-353DA234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33EA-CA56-427A-B60E-50EED7E8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F4904-167F-40DA-A1DB-6B74CE70C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C3FC8-50ED-45E5-8489-2721F352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E7F6F-C4EF-4D25-8ADD-F4AC98DE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5E19F-DA3A-49D9-96D6-E542474E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09F36-5C8E-4D99-AD34-7195E9DF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BF4F1-98C9-4679-894A-022D0F0D1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7CDDB-77D7-450F-981D-FE86494FF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19127-A92A-41AD-BA15-209CC426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49A94-4E1F-43F8-AA76-1ED13E1B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B64C9-240F-49DC-8E1F-F45F3495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A60F-3AC6-49BB-8505-30E6DAAC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5394F-9E33-43B8-AF3F-B33B9B101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DCCF3-78DE-4DA0-ADAE-DAA933ABA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B1883-6679-4668-B789-2C1272827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FE773-7331-441C-A1DA-E9A8D9D0C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1CA529-C2A9-4E83-9B87-A445A65AA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3ED02-AEB5-424A-94C5-1F73E5A2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CFE97-99A4-416E-BBB3-F2383ECA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3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4300-0334-4E56-918E-18267C9D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D0488-B507-4A57-A926-AF40F081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83448-2D7E-46EB-8283-179BC18D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88925-CAA3-435D-B223-747A78C3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B8C0D-A10C-41A4-AA17-697AD316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EF4C5-8F28-410C-883F-6DA4993D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25C0A-681B-434B-A179-2AD84B11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4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2BB7-0F75-4B52-BEE0-21D58CF6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926F2-EFBC-4731-9F0E-45E1407DA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6777D-764F-462A-8F5D-D06CFA606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32B8-D34E-4CCA-9D77-7E8FA21D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814C1-0993-4AB2-9ECB-32C3D0E9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07CE5-D9D6-48FD-82BC-9FD499B4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8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6518-E321-432F-A765-4184CCB1D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B7F55B-2E73-4413-B689-A69F063C3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FB31F-4CB2-40E3-95EF-A171962C1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17460-2476-4EBE-BCAA-EECC34EC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D1FC7-DC06-444D-9FD8-6369DCD1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C6D8A-7ABB-435A-A1E6-B4DAA172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8111D-FCF3-4664-B48A-89F658E7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C5A86-E5A1-4AB0-AE9A-659A4E4E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A0CE5-DF53-43B5-8667-981DDBB3E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608C3-2540-4696-BA5F-1E8163033918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32C13-DE04-4D6F-B071-0F3B1EAFC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D4881-CEAC-49C2-81F5-8E74E324A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A1DD-CE74-4D66-AA87-4CCD2195A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F868-366A-4AE9-97C0-4FC3F38EB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Juniors!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A4DB8-95E8-42C1-AF6B-27FA93DD95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81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9B25-9D76-A245-95C7-C9BA983F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B156E-594D-6844-9240-387C5412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87168" cy="389037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82A4CB-A196-E043-8E82-6BBE66391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611" y="796131"/>
            <a:ext cx="59984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6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DFE4-9313-D344-AD22-63451C6E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68D66-C6A7-0040-BB71-EC03BC64A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B73112-C3F6-D747-A9AB-5CA19B01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615487" cy="4820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49E9B-04A0-6241-9EB7-B8F49F17E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68" y="365125"/>
            <a:ext cx="5397931" cy="49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4C97-5296-594A-AC29-32A278FC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11202-6F33-A74F-910F-215A22708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21" y="365125"/>
            <a:ext cx="8574157" cy="6430618"/>
          </a:xfrm>
        </p:spPr>
      </p:pic>
    </p:spTree>
    <p:extLst>
      <p:ext uri="{BB962C8B-B14F-4D97-AF65-F5344CB8AC3E}">
        <p14:creationId xmlns:p14="http://schemas.microsoft.com/office/powerpoint/2010/main" val="139283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8950-44F2-CF4E-8E9D-C3FDF77D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it is your turn…</a:t>
            </a:r>
            <a:br>
              <a:rPr lang="en-US" dirty="0"/>
            </a:br>
            <a:r>
              <a:rPr lang="en-US" dirty="0"/>
              <a:t>Who are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0A1DB-4B16-DF46-AEE5-82A94D714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Fill out the student form</a:t>
            </a:r>
          </a:p>
          <a:p>
            <a:r>
              <a:rPr lang="en-US" dirty="0"/>
              <a:t>Every year I want to do better….</a:t>
            </a:r>
          </a:p>
          <a:p>
            <a:r>
              <a:rPr lang="en-US" dirty="0"/>
              <a:t>What are your goals for the year?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5970F-31B5-5F42-AEF6-6CE06C4D4FDE}"/>
              </a:ext>
            </a:extLst>
          </p:cNvPr>
          <p:cNvSpPr txBox="1"/>
          <p:nvPr/>
        </p:nvSpPr>
        <p:spPr>
          <a:xfrm>
            <a:off x="5791200" y="1382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5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7A4A-000B-4B71-9BD0-EF041207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 Team!  What do I think our goals should be?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7BC64-0F37-4A0D-8070-309FD7233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be scientists!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have a thorough understanding of the scientific method.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be able to function safely in a college or industrial lab setting.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do meaningful research.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develop a thorough understanding of molecular biology.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see if you like science.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To prepare you for the future.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To have fun.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A835-4B2F-384B-BCA6-B38D8D0A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Syllabus, Class Materials and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FD27C-D7F1-D246-95D2-1F1AB8F0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793"/>
            <a:ext cx="10515600" cy="4863170"/>
          </a:xfrm>
        </p:spPr>
        <p:txBody>
          <a:bodyPr>
            <a:normAutofit fontScale="92500"/>
          </a:bodyPr>
          <a:lstStyle/>
          <a:p>
            <a:r>
              <a:rPr lang="en-US" dirty="0"/>
              <a:t>I am using </a:t>
            </a:r>
            <a:r>
              <a:rPr lang="en-US" dirty="0" err="1"/>
              <a:t>Schoolagy</a:t>
            </a:r>
            <a:r>
              <a:rPr lang="en-US" dirty="0"/>
              <a:t> (the district wants us to use Schoology or power school).  Your syllabus and class description are available on Schoology </a:t>
            </a:r>
          </a:p>
          <a:p>
            <a:r>
              <a:rPr lang="en-US" dirty="0"/>
              <a:t>I want you to get 3 notebooks; a marble lab notebook, a notebook for outlines and homework and a notebook or binder for class notes. </a:t>
            </a:r>
          </a:p>
          <a:p>
            <a:r>
              <a:rPr lang="en-US" dirty="0"/>
              <a:t>We are a team (unless you make it so we can’t be)</a:t>
            </a:r>
          </a:p>
          <a:p>
            <a:r>
              <a:rPr lang="en-US" dirty="0"/>
              <a:t>Lab coat, safety glasses and gloves. (and mask if you want)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Rules…BE KIND to one another, be safe, be respectful, be nerdy!</a:t>
            </a:r>
          </a:p>
          <a:p>
            <a:r>
              <a:rPr lang="en-US" dirty="0">
                <a:sym typeface="Wingdings" pitchFamily="2" charset="2"/>
              </a:rPr>
              <a:t>One person out of the class at a time, sign out and back in.  Do not take the pass if you are going to be out for a while, ask me for a destination pass.</a:t>
            </a:r>
          </a:p>
          <a:p>
            <a:r>
              <a:rPr lang="en-US" dirty="0">
                <a:sym typeface="Wingdings" pitchFamily="2" charset="2"/>
              </a:rPr>
              <a:t>Did I mention we are a team?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5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0E79-57C5-BFF1-2984-F860633C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CTE Hours…you need 55 </a:t>
            </a:r>
            <a:r>
              <a:rPr lang="en-US" dirty="0">
                <a:sym typeface="Wingdings" pitchFamily="2" charset="2"/>
              </a:rPr>
              <a:t>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It is not as hard as you think.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73C8-709B-FBCA-A8A3-C16B63E25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Work or volunteer in the field.  Pharmacy tech, hospital, science barge, museum, doctor’s office, green team, eels, blue team.  YOU MUST GET INSURANCE CERTIFICATE AND FORMS FILLED OUT.  </a:t>
            </a:r>
          </a:p>
          <a:p>
            <a:r>
              <a:rPr lang="en-US" dirty="0"/>
              <a:t>In school opportunities include, lab maintenance for me or any other science teacher, hydroponics set up, trout tank, trout trip, freshman Friday…</a:t>
            </a:r>
          </a:p>
          <a:p>
            <a:r>
              <a:rPr lang="en-US" dirty="0"/>
              <a:t>Keep track of hours.  Have supervisor sign WBL sheet.</a:t>
            </a:r>
          </a:p>
          <a:p>
            <a:r>
              <a:rPr lang="en-US" dirty="0"/>
              <a:t>Get 55 hours.</a:t>
            </a:r>
          </a:p>
          <a:p>
            <a:r>
              <a:rPr lang="en-US" dirty="0"/>
              <a:t>Get a stamp on your diploma*</a:t>
            </a:r>
          </a:p>
          <a:p>
            <a:pPr marL="0" indent="0">
              <a:buNone/>
            </a:pPr>
            <a:r>
              <a:rPr lang="en-US" dirty="0"/>
              <a:t>* you must pass class, precision test and tech prep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1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E44B5F-AC0F-B81A-864B-63A7619DEA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So…if I want to know about you maybe you should know about me.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08B036-107A-805C-2918-619EFBF75F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E6E5-9123-4DD1-A3EB-3F5607CF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17"/>
            <a:ext cx="10515600" cy="734680"/>
          </a:xfrm>
        </p:spPr>
        <p:txBody>
          <a:bodyPr>
            <a:normAutofit fontScale="90000"/>
          </a:bodyPr>
          <a:lstStyle/>
          <a:p>
            <a:r>
              <a:rPr lang="en-US" dirty="0"/>
              <a:t>I went to school here and here and here!  Can you recognize any of these places?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AB5BC-1627-4E91-8F05-F12D8197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2" y="1207030"/>
            <a:ext cx="5439032" cy="5413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DE7CB-C456-4CF7-B243-41F318AF8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97" y="1372544"/>
            <a:ext cx="6917724" cy="518829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A2DB22-F1A3-4BD3-83E1-4A7449563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5830" y="1748601"/>
            <a:ext cx="10674126" cy="390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54773-9C07-4A4C-A142-82F464303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885" y="1372544"/>
            <a:ext cx="7313426" cy="4870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889BF-BBE7-4C5F-93D6-2BBE5856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361" y="1189240"/>
            <a:ext cx="8441754" cy="5588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5BAA3-9DFA-4BA3-8480-2A1065342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871" y="1130121"/>
            <a:ext cx="7909298" cy="57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CF6B-DB14-4B35-A09E-4B65794F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  Let me tell you a little about myself.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71EE3-008B-44AD-A1FF-E94B5010A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grew up in Yonkers.</a:t>
            </a:r>
          </a:p>
          <a:p>
            <a:r>
              <a:rPr lang="en-US" dirty="0"/>
              <a:t>I went to PS 21 (on Lee Avenue in Bonkers)</a:t>
            </a:r>
          </a:p>
          <a:p>
            <a:r>
              <a:rPr lang="en-US" dirty="0"/>
              <a:t>I went to Mark Twain Middle School  (Now Yonkers Montessori Academy)</a:t>
            </a:r>
          </a:p>
          <a:p>
            <a:r>
              <a:rPr lang="en-US" dirty="0"/>
              <a:t>I graduated from Lincoln High School</a:t>
            </a:r>
          </a:p>
          <a:p>
            <a:r>
              <a:rPr lang="en-US" dirty="0"/>
              <a:t>I went to SUNY Geneseo for 3 years</a:t>
            </a:r>
          </a:p>
          <a:p>
            <a:r>
              <a:rPr lang="en-US" dirty="0"/>
              <a:t>I Graduated with a BA in Biology from SUNY Purchase.  My Senior project was about Lobsters.</a:t>
            </a:r>
          </a:p>
          <a:p>
            <a:r>
              <a:rPr lang="en-US" dirty="0"/>
              <a:t>I Graduated from Lehman College with a MA in Science Education.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1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E8ED-F4E9-4856-850E-065A0DF4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3FF45-CDF5-4507-81A8-244DC1A45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started working at 13.</a:t>
            </a:r>
          </a:p>
          <a:p>
            <a:r>
              <a:rPr lang="en-US" dirty="0"/>
              <a:t>I delivered papers, was a lifeguard, worked in a catering hall, bussed and waited tables, worked in a college lab.</a:t>
            </a:r>
          </a:p>
          <a:p>
            <a:r>
              <a:rPr lang="en-US" dirty="0"/>
              <a:t>After graduation I did cancer research in three different labs; Cornell, Sloan Kettering and LIJ doing cancer research.</a:t>
            </a:r>
          </a:p>
          <a:p>
            <a:r>
              <a:rPr lang="en-US" dirty="0"/>
              <a:t>I started teaching in 1994 here at Saunders.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753B-6DAB-4ACB-A9C5-2A381099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D89A5-EF46-4308-B6A7-384403E5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4"/>
            <a:ext cx="10515600" cy="4743579"/>
          </a:xfrm>
        </p:spPr>
        <p:txBody>
          <a:bodyPr>
            <a:normAutofit/>
          </a:bodyPr>
          <a:lstStyle/>
          <a:p>
            <a:r>
              <a:rPr lang="en-US" dirty="0"/>
              <a:t>My wife grew up in Yonkers too.  She grew up on Livingston and then moved to  Riverdale Ave.</a:t>
            </a:r>
          </a:p>
          <a:p>
            <a:r>
              <a:rPr lang="en-US" dirty="0"/>
              <a:t>She went to Saint Mary’s and then graduated from Saunders.  She was a Chem Tech Major!</a:t>
            </a:r>
          </a:p>
          <a:p>
            <a:r>
              <a:rPr lang="en-US" dirty="0"/>
              <a:t>She went to Manhattan College for 3 years and Graduated from Saint Johns University with a MS in Pharmacy.</a:t>
            </a:r>
          </a:p>
          <a:p>
            <a:r>
              <a:rPr lang="en-US" dirty="0"/>
              <a:t>We have one child who is 24, he went to Loyola University and received a BS in Mechanical Engineering.</a:t>
            </a:r>
          </a:p>
          <a:p>
            <a:r>
              <a:rPr lang="en-US" dirty="0"/>
              <a:t>We have a dog named Charlie. </a:t>
            </a:r>
          </a:p>
          <a:p>
            <a:r>
              <a:rPr lang="en-US" dirty="0"/>
              <a:t>I rode a motorcycle until my son was 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254F-DC5A-75C8-F22D-B9E95C99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Play a game </a:t>
            </a:r>
            <a:r>
              <a:rPr lang="en-US" dirty="0">
                <a:sym typeface="Wingdings" pitchFamily="2" charset="2"/>
              </a:rPr>
              <a:t>…kind of.</a:t>
            </a:r>
            <a:br>
              <a:rPr lang="en-US" dirty="0">
                <a:sym typeface="Wingdings" pitchFamily="2" charset="2"/>
              </a:rPr>
            </a:br>
            <a:r>
              <a:rPr lang="en-US" sz="3600" dirty="0"/>
              <a:t>On your index card please answer 4 of the following:  (You have to be ready to share these with the class)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267D5-6148-D9BD-C5BF-6F5C4647F5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is your favorite TV show?</a:t>
            </a:r>
          </a:p>
          <a:p>
            <a:r>
              <a:rPr lang="en-US" dirty="0"/>
              <a:t>What is your spirit animal?</a:t>
            </a:r>
          </a:p>
          <a:p>
            <a:r>
              <a:rPr lang="en-US" dirty="0"/>
              <a:t>What is your favorite movie?</a:t>
            </a:r>
          </a:p>
          <a:p>
            <a:r>
              <a:rPr lang="en-US" dirty="0"/>
              <a:t>What is your favorite sport to watch?</a:t>
            </a:r>
          </a:p>
          <a:p>
            <a:r>
              <a:rPr lang="en-US" dirty="0"/>
              <a:t>What is your favorite song?</a:t>
            </a:r>
          </a:p>
          <a:p>
            <a:r>
              <a:rPr lang="en-US" dirty="0"/>
              <a:t>What is your favorite sport to play?</a:t>
            </a:r>
          </a:p>
          <a:p>
            <a:r>
              <a:rPr lang="en-US" dirty="0"/>
              <a:t>What is your favorite holiday?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189FFF-E6A3-E973-3AA3-AACBC879C8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is your desert island food?</a:t>
            </a:r>
          </a:p>
          <a:p>
            <a:r>
              <a:rPr lang="en-US" dirty="0"/>
              <a:t>What is your favorite color?</a:t>
            </a:r>
          </a:p>
          <a:p>
            <a:r>
              <a:rPr lang="en-US" dirty="0"/>
              <a:t>Who is your hero?</a:t>
            </a:r>
          </a:p>
          <a:p>
            <a:r>
              <a:rPr lang="en-US" dirty="0"/>
              <a:t>What is your favorite book?</a:t>
            </a:r>
          </a:p>
          <a:p>
            <a:r>
              <a:rPr lang="en-US" dirty="0"/>
              <a:t>What is your favorite hobby?</a:t>
            </a:r>
          </a:p>
          <a:p>
            <a:r>
              <a:rPr lang="en-US" dirty="0"/>
              <a:t>What is your most prized possession? </a:t>
            </a:r>
          </a:p>
          <a:p>
            <a:r>
              <a:rPr lang="en-US" dirty="0"/>
              <a:t>If you could go anywhere in the world, where would you go?</a:t>
            </a:r>
          </a:p>
        </p:txBody>
      </p:sp>
    </p:spTree>
    <p:extLst>
      <p:ext uri="{BB962C8B-B14F-4D97-AF65-F5344CB8AC3E}">
        <p14:creationId xmlns:p14="http://schemas.microsoft.com/office/powerpoint/2010/main" val="323466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DA38-B14E-9B4E-936E-701A3ADE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5E0B0C-C783-794A-B860-B275D2D6E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4252" y="3083254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3F532-8079-E241-A3C6-25952A2B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3061" cy="3707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6006E-FE1A-C548-B8C3-B28505FFC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1" y="1027906"/>
            <a:ext cx="6947453" cy="4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D801-EBE7-C14D-AFA6-256B7182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6AB179-B7B1-4348-8445-3722CE67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909240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BDC02-BFDA-DA44-983E-EEF887CC3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8779" y="2234803"/>
            <a:ext cx="4352927" cy="3264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666C8-CAB8-91BC-2069-1335FDFB2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89" y="2801008"/>
            <a:ext cx="4873284" cy="32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794</Words>
  <Application>Microsoft Macintosh PowerPoint</Application>
  <PresentationFormat>Widescreen</PresentationFormat>
  <Paragraphs>66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Welcome Juniors!</vt:lpstr>
      <vt:lpstr>So…if I want to know about you maybe you should know about me.</vt:lpstr>
      <vt:lpstr>I went to school here and here and here!  Can you recognize any of these places?</vt:lpstr>
      <vt:lpstr>Who am I?  Let me tell you a little about myself. </vt:lpstr>
      <vt:lpstr>Work</vt:lpstr>
      <vt:lpstr>What else?</vt:lpstr>
      <vt:lpstr>Let’s Play a game …kind of. On your index card please answer 4 of the following:  (You have to be ready to share these with the class)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it is your turn… Who are you?</vt:lpstr>
      <vt:lpstr>We are a Team!  What do I think our goals should be? </vt:lpstr>
      <vt:lpstr>Syllabus, Class Materials and Rules</vt:lpstr>
      <vt:lpstr>CTE Hours…you need 55  It is not as hard as you think.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Juniors!</dc:title>
  <dc:creator>HALL, HARRY</dc:creator>
  <cp:lastModifiedBy>Harry Hall</cp:lastModifiedBy>
  <cp:revision>29</cp:revision>
  <dcterms:created xsi:type="dcterms:W3CDTF">2020-09-02T12:27:26Z</dcterms:created>
  <dcterms:modified xsi:type="dcterms:W3CDTF">2024-09-02T13:21:51Z</dcterms:modified>
</cp:coreProperties>
</file>